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62" r:id="rId4"/>
    <p:sldId id="263" r:id="rId5"/>
    <p:sldId id="257" r:id="rId6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50" d="100"/>
          <a:sy n="50" d="100"/>
        </p:scale>
        <p:origin x="106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B154B4-DDC7-4176-BBF7-ED5B1F65912D}" type="datetimeFigureOut">
              <a:rPr lang="da-DK" smtClean="0"/>
              <a:t>13-11-2014</a:t>
            </a:fld>
            <a:endParaRPr lang="da-DK" dirty="0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 dirty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5CAB63-E2A2-4E86-A17D-760645202B33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576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CAB63-E2A2-4E86-A17D-760645202B33}" type="slidenum">
              <a:rPr lang="da-DK" smtClean="0"/>
              <a:t>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86920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51D5A-2E3E-4451-9671-7D117A3BF10E}" type="datetime1">
              <a:rPr lang="da-DK" smtClean="0"/>
              <a:t>13-11-2014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Asynchronous programming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18C2-94C3-40AF-99F6-46BB3DD2D235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40539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144E-A671-47A9-9DB8-83BC6D4372B0}" type="datetime1">
              <a:rPr lang="da-DK" smtClean="0"/>
              <a:t>13-11-2014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Asynchronous programming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18C2-94C3-40AF-99F6-46BB3DD2D235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25200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FDDD-E143-456E-B148-63F0029DF507}" type="datetime1">
              <a:rPr lang="da-DK" smtClean="0"/>
              <a:t>13-11-2014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Asynchronous programming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18C2-94C3-40AF-99F6-46BB3DD2D235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21182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924D4-6F57-46DB-9CD7-E5AEBC045CDF}" type="datetime1">
              <a:rPr lang="da-DK" smtClean="0"/>
              <a:t>13-11-2014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Asynchronous programming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18C2-94C3-40AF-99F6-46BB3DD2D235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68495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E63A5-0C80-4E2C-8166-631C7DDA33E2}" type="datetime1">
              <a:rPr lang="da-DK" smtClean="0"/>
              <a:t>13-11-2014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Asynchronous programming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18C2-94C3-40AF-99F6-46BB3DD2D235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45244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7B9AE-F145-4D53-84A2-1A4E541FDE1A}" type="datetime1">
              <a:rPr lang="da-DK" smtClean="0"/>
              <a:t>13-11-2014</a:t>
            </a:fld>
            <a:endParaRPr lang="da-DK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Asynchronous programming</a:t>
            </a:r>
            <a:endParaRPr lang="da-DK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18C2-94C3-40AF-99F6-46BB3DD2D235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97059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3DCAC-2F05-40AB-B2FC-E2B31C0BF31D}" type="datetime1">
              <a:rPr lang="da-DK" smtClean="0"/>
              <a:t>13-11-2014</a:t>
            </a:fld>
            <a:endParaRPr lang="da-DK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Asynchronous programming</a:t>
            </a:r>
            <a:endParaRPr lang="da-DK" dirty="0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18C2-94C3-40AF-99F6-46BB3DD2D235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33337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EF69E-D7A0-4420-A85C-4418CB17298A}" type="datetime1">
              <a:rPr lang="da-DK" smtClean="0"/>
              <a:t>13-11-2014</a:t>
            </a:fld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Asynchronous programming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18C2-94C3-40AF-99F6-46BB3DD2D235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74297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1B324-EE00-4EA2-A2E9-52B211AFA8A3}" type="datetime1">
              <a:rPr lang="da-DK" smtClean="0"/>
              <a:t>13-11-2014</a:t>
            </a:fld>
            <a:endParaRPr lang="da-DK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Asynchronous programming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18C2-94C3-40AF-99F6-46BB3DD2D235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30654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8C751-5D25-4D32-B5EF-A40D0522FFDA}" type="datetime1">
              <a:rPr lang="da-DK" smtClean="0"/>
              <a:t>13-11-2014</a:t>
            </a:fld>
            <a:endParaRPr lang="da-DK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Asynchronous programming</a:t>
            </a:r>
            <a:endParaRPr lang="da-DK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18C2-94C3-40AF-99F6-46BB3DD2D235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51652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E4312-A647-4479-B93F-CC142F822023}" type="datetime1">
              <a:rPr lang="da-DK" smtClean="0"/>
              <a:t>13-11-2014</a:t>
            </a:fld>
            <a:endParaRPr lang="da-DK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Asynchronous programming</a:t>
            </a:r>
            <a:endParaRPr lang="da-DK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18C2-94C3-40AF-99F6-46BB3DD2D235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18648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DB547-7200-4967-8566-CD87C702C4B6}" type="datetime1">
              <a:rPr lang="da-DK" smtClean="0"/>
              <a:t>13-11-2014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dirty="0" smtClean="0"/>
              <a:t>Asynchronous programming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118C2-94C3-40AF-99F6-46BB3DD2D235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31423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msdn.microsoft.com/en-us/library/hh191443.asp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arsoninternationaleditions.com/Sitemap/Deitel/" TargetMode="External"/><Relationship Id="rId2" Type="http://schemas.openxmlformats.org/officeDocument/2006/relationships/hyperlink" Target="http://msdn.microsoft.com/en-us/library/hh191443.asp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ps.pearsoned.co.uk/wps/media/access/Pearson_Default/15358/15727496/login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Asynchronous programming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Using Task, async and await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Asynchronous programming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18C2-94C3-40AF-99F6-46BB3DD2D235}" type="slidenum">
              <a:rPr lang="da-DK" smtClean="0"/>
              <a:t>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42151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Responsive user interfaces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Users expect modern user interfaces to be responsive</a:t>
            </a:r>
          </a:p>
          <a:p>
            <a:pPr lvl="1"/>
            <a:r>
              <a:rPr lang="en-US" dirty="0" smtClean="0"/>
              <a:t>If the user interface must not “freeze” if the user starts a long-running task.</a:t>
            </a:r>
          </a:p>
          <a:p>
            <a:r>
              <a:rPr lang="en-US" dirty="0" smtClean="0"/>
              <a:t>Example long-running tasks</a:t>
            </a:r>
          </a:p>
          <a:p>
            <a:pPr lvl="1"/>
            <a:r>
              <a:rPr lang="en-US" dirty="0" smtClean="0"/>
              <a:t>Sending or receiving data on a network</a:t>
            </a:r>
          </a:p>
          <a:p>
            <a:pPr lvl="1"/>
            <a:r>
              <a:rPr lang="en-US" dirty="0" smtClean="0"/>
              <a:t>Communication with a potentially slow server	</a:t>
            </a:r>
          </a:p>
          <a:p>
            <a:pPr lvl="2"/>
            <a:r>
              <a:rPr lang="en-US" dirty="0" smtClean="0"/>
              <a:t>Including database servers, web servers, etc.</a:t>
            </a:r>
          </a:p>
          <a:p>
            <a:pPr lvl="1"/>
            <a:r>
              <a:rPr lang="en-US" dirty="0" smtClean="0"/>
              <a:t>Performing time consuming calculations</a:t>
            </a:r>
          </a:p>
          <a:p>
            <a:pPr lvl="1"/>
            <a:r>
              <a:rPr lang="en-US" dirty="0" smtClean="0"/>
              <a:t>Reading or writing files on the local hard disk</a:t>
            </a:r>
          </a:p>
          <a:p>
            <a:r>
              <a:rPr lang="en-US" dirty="0" smtClean="0"/>
              <a:t>When the user initiates a task that is assumed to be long-running we must execute the task in a separate thread</a:t>
            </a:r>
          </a:p>
          <a:p>
            <a:pPr lvl="1"/>
            <a:r>
              <a:rPr lang="en-US" dirty="0" smtClean="0"/>
              <a:t>“Separate” means not in the GUI thread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Asynchronous programming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18C2-94C3-40AF-99F6-46BB3DD2D235}" type="slidenum">
              <a:rPr lang="da-DK" smtClean="0"/>
              <a:t>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76559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Keywords: </a:t>
            </a:r>
            <a:r>
              <a:rPr lang="en-US" i="1" dirty="0" smtClean="0"/>
              <a:t>await</a:t>
            </a:r>
            <a:r>
              <a:rPr lang="en-US" dirty="0" smtClean="0"/>
              <a:t> and </a:t>
            </a:r>
            <a:r>
              <a:rPr lang="en-US" i="1" dirty="0" smtClean="0"/>
              <a:t>async</a:t>
            </a:r>
            <a:endParaRPr lang="da-DK" i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Two C# keywords: await + async</a:t>
            </a:r>
          </a:p>
          <a:p>
            <a:r>
              <a:rPr lang="en-US" dirty="0" smtClean="0"/>
              <a:t>Syntax: await </a:t>
            </a:r>
            <a:r>
              <a:rPr lang="en-US" i="1" dirty="0" smtClean="0"/>
              <a:t>expression</a:t>
            </a:r>
          </a:p>
          <a:p>
            <a:pPr lvl="1"/>
            <a:r>
              <a:rPr lang="en-US" dirty="0" smtClean="0"/>
              <a:t>Example: </a:t>
            </a:r>
            <a:r>
              <a:rPr lang="en-US" i="1" dirty="0" smtClean="0"/>
              <a:t>Await </a:t>
            </a:r>
            <a:r>
              <a:rPr lang="en-US" dirty="0" smtClean="0"/>
              <a:t>Task.whenAll(task1, task2, …., taskN)</a:t>
            </a:r>
          </a:p>
          <a:p>
            <a:pPr lvl="2"/>
            <a:r>
              <a:rPr lang="en-US" i="1" dirty="0" smtClean="0"/>
              <a:t>Awaits termination of all task listed</a:t>
            </a:r>
          </a:p>
          <a:p>
            <a:r>
              <a:rPr lang="en-US" dirty="0"/>
              <a:t>a</a:t>
            </a:r>
            <a:r>
              <a:rPr lang="en-US" dirty="0" smtClean="0"/>
              <a:t>wait is used to await(!) the termination of a task</a:t>
            </a:r>
          </a:p>
          <a:p>
            <a:pPr lvl="1"/>
            <a:r>
              <a:rPr lang="en-US" dirty="0" smtClean="0"/>
              <a:t>Normally waiting for the result of the task.</a:t>
            </a:r>
          </a:p>
          <a:p>
            <a:pPr lvl="1"/>
            <a:r>
              <a:rPr lang="en-US" dirty="0" smtClean="0"/>
              <a:t>In the meantime the method that called the method containing the await will execute</a:t>
            </a:r>
          </a:p>
          <a:p>
            <a:pPr lvl="1"/>
            <a:r>
              <a:rPr lang="en-US" dirty="0" smtClean="0"/>
              <a:t>When the awaited expression has terminated, control comes back to the method …</a:t>
            </a:r>
          </a:p>
          <a:p>
            <a:pPr lvl="2"/>
            <a:r>
              <a:rPr lang="en-US" dirty="0" smtClean="0"/>
              <a:t>Which can then use the result to display, etc.</a:t>
            </a:r>
          </a:p>
          <a:p>
            <a:r>
              <a:rPr lang="en-US" dirty="0" smtClean="0"/>
              <a:t>A method is declared </a:t>
            </a:r>
            <a:r>
              <a:rPr lang="en-US" i="1" dirty="0" smtClean="0"/>
              <a:t>async</a:t>
            </a:r>
            <a:r>
              <a:rPr lang="en-US" dirty="0"/>
              <a:t> </a:t>
            </a:r>
            <a:r>
              <a:rPr lang="en-US" dirty="0" smtClean="0"/>
              <a:t>if there is an await statement inside the method</a:t>
            </a:r>
          </a:p>
          <a:p>
            <a:r>
              <a:rPr lang="en-US" dirty="0" smtClean="0"/>
              <a:t>Example: GuiExampleAsyncWait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Asynchronous programming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18C2-94C3-40AF-99F6-46BB3DD2D235}" type="slidenum">
              <a:rPr lang="da-DK" smtClean="0"/>
              <a:t>3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40125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API async methods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199" y="1825625"/>
            <a:ext cx="10940143" cy="4351338"/>
          </a:xfrm>
        </p:spPr>
        <p:txBody>
          <a:bodyPr/>
          <a:lstStyle/>
          <a:p>
            <a:r>
              <a:rPr lang="en-US" dirty="0" smtClean="0"/>
              <a:t>Some classes has support for async programming</a:t>
            </a:r>
          </a:p>
          <a:p>
            <a:r>
              <a:rPr lang="en-US" dirty="0" smtClean="0"/>
              <a:t>Example: HttpClient</a:t>
            </a:r>
          </a:p>
          <a:p>
            <a:pPr lvl="1"/>
            <a:r>
              <a:rPr lang="en-US" dirty="0" smtClean="0"/>
              <a:t>With HttpClient you can download the contents of a document specifying the documents URL</a:t>
            </a:r>
          </a:p>
          <a:p>
            <a:pPr lvl="1"/>
            <a:r>
              <a:rPr lang="en-US" dirty="0" smtClean="0"/>
              <a:t>Task&lt;string&gt; getStringTask = httpClient.getStringAsync(“http://www.easj.dk/”);</a:t>
            </a:r>
          </a:p>
          <a:p>
            <a:pPr lvl="1"/>
            <a:r>
              <a:rPr lang="en-US" dirty="0" smtClean="0"/>
              <a:t>String urlContents = </a:t>
            </a:r>
            <a:r>
              <a:rPr lang="en-US" i="1" dirty="0" smtClean="0"/>
              <a:t>await</a:t>
            </a:r>
            <a:r>
              <a:rPr lang="en-US" dirty="0" smtClean="0"/>
              <a:t> getStringTask;</a:t>
            </a:r>
          </a:p>
          <a:p>
            <a:pPr lvl="1"/>
            <a:r>
              <a:rPr lang="da-DK" dirty="0">
                <a:hlinkClick r:id="rId2"/>
              </a:rPr>
              <a:t>http://</a:t>
            </a:r>
            <a:r>
              <a:rPr lang="da-DK" dirty="0" smtClean="0">
                <a:hlinkClick r:id="rId2"/>
              </a:rPr>
              <a:t>msdn.microsoft.com/en-us/library/hh191443.aspx</a:t>
            </a:r>
            <a:endParaRPr lang="da-DK" dirty="0" smtClean="0"/>
          </a:p>
          <a:p>
            <a:pPr lvl="1"/>
            <a:r>
              <a:rPr lang="en-US" dirty="0" smtClean="0"/>
              <a:t>Example: SimpleBrowserAsync</a:t>
            </a:r>
          </a:p>
          <a:p>
            <a:r>
              <a:rPr lang="en-US" dirty="0" smtClean="0"/>
              <a:t>System.IO.Stream has some async methods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Asynchronous programming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18C2-94C3-40AF-99F6-46BB3DD2D235}" type="slidenum">
              <a:rPr lang="da-DK" smtClean="0"/>
              <a:t>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33286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and further readings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MSDN Asynchronous Programming with Async and Await</a:t>
            </a:r>
          </a:p>
          <a:p>
            <a:pPr lvl="1"/>
            <a:r>
              <a:rPr lang="da-DK" dirty="0">
                <a:hlinkClick r:id="rId2"/>
              </a:rPr>
              <a:t>http://</a:t>
            </a:r>
            <a:r>
              <a:rPr lang="da-DK" dirty="0" smtClean="0">
                <a:hlinkClick r:id="rId2"/>
              </a:rPr>
              <a:t>msdn.microsoft.com/en-us/library/hh191443.aspx</a:t>
            </a:r>
            <a:endParaRPr lang="en-US" dirty="0" smtClean="0"/>
          </a:p>
          <a:p>
            <a:r>
              <a:rPr lang="en-US" dirty="0"/>
              <a:t>John Sharp: Microsoft Visual C# 2012 Step by Step, </a:t>
            </a:r>
            <a:endParaRPr lang="en-US" dirty="0" smtClean="0"/>
          </a:p>
          <a:p>
            <a:pPr lvl="1"/>
            <a:r>
              <a:rPr lang="en-US" dirty="0"/>
              <a:t>C</a:t>
            </a:r>
            <a:r>
              <a:rPr lang="en-US" dirty="0" smtClean="0"/>
              <a:t>hapter </a:t>
            </a:r>
            <a:r>
              <a:rPr lang="en-US" dirty="0"/>
              <a:t>24 Improving Response Time by Performing Asynchronous Operations, page 585-599</a:t>
            </a:r>
          </a:p>
          <a:p>
            <a:r>
              <a:rPr lang="en-US" dirty="0" smtClean="0"/>
              <a:t>Deitel &amp; Deitel: Visual C# 2013, How To Programing, 5</a:t>
            </a:r>
            <a:r>
              <a:rPr lang="en-US" baseline="30000" dirty="0" smtClean="0"/>
              <a:t>th</a:t>
            </a:r>
            <a:r>
              <a:rPr lang="en-US" dirty="0" smtClean="0"/>
              <a:t> edition, Pearson 2014</a:t>
            </a:r>
          </a:p>
          <a:p>
            <a:pPr lvl="1"/>
            <a:r>
              <a:rPr lang="en-US" dirty="0" smtClean="0"/>
              <a:t>Chapter 28 Asynchronous Programming with async and await</a:t>
            </a:r>
            <a:r>
              <a:rPr lang="da-DK" dirty="0" smtClean="0"/>
              <a:t>, 26 pages</a:t>
            </a:r>
          </a:p>
          <a:p>
            <a:pPr lvl="1"/>
            <a:r>
              <a:rPr lang="en-US" dirty="0" smtClean="0"/>
              <a:t>Available as a </a:t>
            </a:r>
            <a:r>
              <a:rPr lang="en-US" i="1" dirty="0" smtClean="0"/>
              <a:t>web-only</a:t>
            </a:r>
            <a:r>
              <a:rPr lang="en-US" dirty="0" smtClean="0"/>
              <a:t> chapter from </a:t>
            </a:r>
            <a:r>
              <a:rPr lang="da-DK" dirty="0" smtClean="0">
                <a:hlinkClick r:id="rId3"/>
              </a:rPr>
              <a:t>http://www.pearsoninternationaleditions.com/Sitemap/Deitel/</a:t>
            </a:r>
            <a:r>
              <a:rPr lang="da-DK" dirty="0" smtClean="0"/>
              <a:t>, Companion Web site</a:t>
            </a:r>
          </a:p>
          <a:p>
            <a:pPr lvl="2"/>
            <a:r>
              <a:rPr lang="da-DK" dirty="0" smtClean="0">
                <a:hlinkClick r:id="rId4"/>
              </a:rPr>
              <a:t>http://wps.pearsoned.co.uk/wps/media/access/Pearson_Default/15358/15727496/login.html</a:t>
            </a:r>
            <a:endParaRPr lang="da-DK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Asynchronous programming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18C2-94C3-40AF-99F6-46BB3DD2D235}" type="slidenum">
              <a:rPr lang="da-DK" smtClean="0"/>
              <a:t>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37477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10298</TotalTime>
  <Words>314</Words>
  <Application>Microsoft Office PowerPoint</Application>
  <PresentationFormat>Widescreen</PresentationFormat>
  <Paragraphs>54</Paragraphs>
  <Slides>5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Asynchronous programming</vt:lpstr>
      <vt:lpstr>Responsive user interfaces</vt:lpstr>
      <vt:lpstr>Keywords: await and async</vt:lpstr>
      <vt:lpstr>API async methods</vt:lpstr>
      <vt:lpstr>References and further readings</vt:lpstr>
    </vt:vector>
  </TitlesOfParts>
  <Company>Køge Handelsskole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Asynchronous programming</dc:title>
  <dc:creator>Anders Kristian Børjesson</dc:creator>
  <cp:lastModifiedBy>Henrik Kryger Høltzer</cp:lastModifiedBy>
  <cp:revision>29</cp:revision>
  <dcterms:created xsi:type="dcterms:W3CDTF">2013-12-12T13:05:06Z</dcterms:created>
  <dcterms:modified xsi:type="dcterms:W3CDTF">2014-11-13T15:19:12Z</dcterms:modified>
</cp:coreProperties>
</file>